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+UHTu7kQHNrq3VKPpw5v+Q==&#10;" textCheckSum="nJ6zcJ==&#10;" shapeId="3" fHybridRaster="0" ver="1"/>
</file>

<file path=drs/shapexml.xml><?xml version="1.0" encoding="utf-8"?>
<p:sp xmlns:p="http://schemas.openxmlformats.org/presentationml/2006/main">
  <p:nvSpPr>
    <p:cNvPr id="3" name="Espace réservé du contenu 2"/>
    <p:cNvSpPr>
      <a:spLocks xmlns:a="http://schemas.openxmlformats.org/drawingml/2006/main" noGrp="1"/>
    </p:cNvSpPr>
    <p:nvPr>
      <p:ph idx="4294967295"/>
    </p:nvPr>
  </p:nvSpPr>
  <p:spPr>
    <a:xfrm xmlns:a="http://schemas.openxmlformats.org/drawingml/2006/main">
      <a:off x="0" y="1373188"/>
      <a:ext cx="9144000" cy="5486400"/>
    </a:xfrm>
  </p:spPr>
  <p:txBody>
    <a:bodyPr xmlns:a="http://schemas.openxmlformats.org/drawingml/2006/main" vert="horz" wrap="square" lIns="91440" tIns="45720" rIns="91440" bIns="45720" numCol="1" anchor="t" anchorCtr="0" compatLnSpc="1">
      <a:prstTxWarp prst="textNoShape">
        <a:avLst/>
      </a:prstTxWarp>
    </a:bodyPr>
    <a:lstStyle xmlns:a="http://schemas.openxmlformats.org/drawingml/2006/main"/>
    <a:p xmlns:a="http://schemas.openxmlformats.org/drawingml/2006/main">
      <a:pPr marL="0" marR="0" lvl="0" indent="0" algn="ctr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None/>
        <a:tabLst/>
        <a:defRPr/>
      </a:pPr>
      <a:r>
        <a:rPr kumimoji="0" lang="fr-FR" altLang="fr-FR" sz="24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rebuchet MS" charset="0"/>
          <a:ea typeface="Trebuchet MS" charset="0"/>
          <a:cs typeface="Trebuchet MS" charset="0"/>
        </a:rPr>
        <a:t> ________ ____________ ___ _______ __ ____ ___ ____________ </a:t>
      </a:r>
    </a:p>
    <a:p xmlns:a="http://schemas.openxmlformats.org/drawingml/2006/main">
      <a:pPr marL="457200" marR="0" lvl="1" indent="-182563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tabLst/>
        <a:defRPr/>
      </a:pPr>
      <a:r>
        <a:rPr kumimoji="0" lang="fr-FR" altLang="fr-FR" sz="2400" b="0" i="0" u="none" strike="noStrike" kern="1200" cap="none" spc="0" normalizeH="0" baseline="0" noProof="0" dirty="0">
          <a:ln>
            <a:noFill/>
          </a:ln>
          <a:solidFill>
            <a:schemeClr val="accent5">
              <a:lumMod val="75000"/>
            </a:schemeClr>
          </a:solidFill>
          <a:effectLst/>
          <a:uLnTx/>
          <a:uFillTx/>
          <a:latin typeface="Trebuchet MS" charset="0"/>
          <a:ea typeface="Trebuchet MS" charset="0"/>
          <a:cs typeface="Trebuchet MS" charset="0"/>
        </a:rPr>
        <a:t> _________ __________ __ __ _____ __ ______ _______ ____ ___ ______ __   __    ___ </a:t>
      </a:r>
    </a:p>
    <a:p xmlns:a="http://schemas.openxmlformats.org/drawingml/2006/main">
      <a:pPr marL="457200" marR="0" lvl="1" indent="-182563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tabLst/>
        <a:defRPr/>
      </a:pPr>
      <a:r>
        <a:rPr kumimoji="0" lang="fr-FR" altLang="fr-FR" sz="2400" b="0" i="0" u="none" strike="noStrike" kern="1200" cap="none" spc="0" normalizeH="0" baseline="0" noProof="0" dirty="0">
          <a:ln>
            <a:noFill/>
          </a:ln>
          <a:solidFill>
            <a:schemeClr val="accent5">
              <a:lumMod val="75000"/>
            </a:schemeClr>
          </a:solidFill>
          <a:effectLst/>
          <a:uLnTx/>
          <a:uFillTx/>
          <a:latin typeface="Trebuchet MS" charset="0"/>
          <a:ea typeface="Trebuchet MS" charset="0"/>
          <a:cs typeface="Trebuchet MS" charset="0"/>
        </a:rPr>
        <a:t>  ___________  ____ __ _________ _________ _ _______</a:t>
      </a:r>
    </a:p>
    <a:p xmlns:a="http://schemas.openxmlformats.org/drawingml/2006/main">
      <a:pPr marL="457200" marR="0" lvl="1" indent="-182563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tabLst/>
        <a:defRPr/>
      </a:pPr>
      <a:r>
        <a:rPr kumimoji="0" lang="fr-FR" altLang="fr-FR" sz="2400" b="0" i="0" u="none" strike="noStrike" kern="1200" cap="none" spc="0" normalizeH="0" baseline="0" noProof="0" dirty="0">
          <a:ln>
            <a:noFill/>
          </a:ln>
          <a:solidFill>
            <a:schemeClr val="accent5">
              <a:lumMod val="75000"/>
            </a:schemeClr>
          </a:solidFill>
          <a:effectLst/>
          <a:uLnTx/>
          <a:uFillTx/>
          <a:latin typeface="Trebuchet MS" charset="0"/>
          <a:ea typeface="Trebuchet MS" charset="0"/>
          <a:cs typeface="Trebuchet MS" charset="0"/>
        </a:rPr>
        <a:t> __________ _ _______ ___ _____   ________ ___ ______  __________ _ _________ ____ ___ ________ _ ___ _________ ________        _____ __ _________      ____________ ___ ______  _________ _____ __ ______     </a:t>
      </a:r>
    </a:p>
    <a:p xmlns:a="http://schemas.openxmlformats.org/drawingml/2006/main">
      <a:pPr marL="457200" marR="0" lvl="1" indent="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None/>
        <a:tabLst/>
        <a:defRPr/>
      </a:pPr>
      <a:endParaRPr kumimoji="0" lang="fr-FR" altLang="fr-FR" sz="2400" b="0" i="0" u="none" strike="noStrike" kern="1200" cap="none" spc="0" normalizeH="0" baseline="0" noProof="0" dirty="0">
        <a:ln>
          <a:noFill/>
        </a:ln>
        <a:solidFill>
          <a:schemeClr val="accent5">
            <a:lumMod val="75000"/>
          </a:schemeClr>
        </a:solidFill>
        <a:effectLst/>
        <a:uLnTx/>
        <a:uFillTx/>
        <a:latin typeface="Trebuchet MS" charset="0"/>
        <a:ea typeface="Trebuchet MS" charset="0"/>
        <a:cs typeface="Trebuchet MS" charset="0"/>
      </a:endParaRPr>
    </a:p>
    <a:p xmlns:a="http://schemas.openxmlformats.org/drawingml/2006/main">
      <a:pPr marL="457200" marR="0" lvl="1" indent="-182563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tabLst/>
        <a:defRPr/>
      </a:pPr>
      <a:r>
        <a:rPr kumimoji="0" lang="fr-FR" altLang="fr-FR" sz="2400" b="0" i="0" u="none" strike="noStrike" kern="1200" cap="none" spc="0" normalizeH="0" baseline="0" noProof="0" dirty="0">
          <a:ln>
            <a:noFill/>
          </a:ln>
          <a:solidFill>
            <a:schemeClr val="accent5">
              <a:lumMod val="75000"/>
            </a:schemeClr>
          </a:solidFill>
          <a:effectLst/>
          <a:uLnTx/>
          <a:uFillTx/>
          <a:latin typeface="Trebuchet MS" charset="0"/>
          <a:ea typeface="Trebuchet MS" charset="0"/>
          <a:cs typeface="Trebuchet MS" charset="0"/>
        </a:rPr>
        <a:t> ___________ __ _______ __ _____ _____ __ ______   _______ ___ _____________ ___ _______ _________________ __ ___ ______ _________  </a:t>
      </a:r>
    </a:p>
    <a:p xmlns:a="http://schemas.openxmlformats.org/drawingml/2006/main">
      <a:pPr marL="182563" marR="0" lvl="0" indent="-182563" algn="ctr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tabLst/>
        <a:defRPr/>
      </a:pPr>
      <a:endParaRPr kumimoji="0" lang="fr-FR" sz="2400" b="0" i="0" u="none" strike="noStrike" kern="1200" cap="none" spc="0" normalizeH="0" baseline="0" noProof="0" dirty="0">
        <a:ln>
          <a:noFill/>
        </a:ln>
        <a:solidFill>
          <a:schemeClr val="accent5">
            <a:lumMod val="75000"/>
          </a:schemeClr>
        </a:solidFill>
        <a:effectLst/>
        <a:uLnTx/>
        <a:uFillTx/>
        <a:latin typeface="Trebuchet MS" charset="0"/>
        <a:ea typeface="Trebuchet MS" charset="0"/>
        <a:cs typeface="Trebuchet MS" charset="0"/>
      </a:endParaRPr>
    </a:p>
  </p:txBody>
</p:sp>
</file>